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71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0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9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5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4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4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6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3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2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7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1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4E5FF2C-DA34-4F0A-A63D-950A78B3561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F8848E5-1F9D-46A7-B71E-F1FEC5AC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fornian FB" panose="0207040306080B030204" pitchFamily="18" charset="0"/>
              </a:rPr>
              <a:t>Launching Personal Narrative Session 3</a:t>
            </a:r>
            <a:endParaRPr lang="en-US" b="1" dirty="0">
              <a:latin typeface="Californian FB" panose="0207040306080B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Writers record memories from their past with as much detail as possible to use as the basis of their writing.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Writers write about stories that matter, </a:t>
            </a:r>
            <a:r>
              <a:rPr lang="en-US" sz="2400" i="1" dirty="0" smtClean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sometimes</a:t>
            </a:r>
            <a:r>
              <a:rPr lang="en-US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don’t even know why a story is important until they write about it!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alifornian FB" panose="0207040306080B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62" y="5037041"/>
            <a:ext cx="2339700" cy="15569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89" y="4631529"/>
            <a:ext cx="2949074" cy="196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BEBEB"/>
                </a:solidFill>
                <a:latin typeface="Californian FB" panose="0207040306080B030204" pitchFamily="18" charset="0"/>
              </a:rPr>
              <a:t>Launching Personal Narrative Session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our Mentor Texts and look for how the writer finds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significance(importance)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events or moments from their life.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Annotate the text!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558" y="3458489"/>
            <a:ext cx="4372303" cy="3279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" y="4333942"/>
            <a:ext cx="2133600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BEBEB"/>
                </a:solidFill>
                <a:latin typeface="Californian FB" panose="0207040306080B030204" pitchFamily="18" charset="0"/>
              </a:rPr>
              <a:t>Launching Personal Narrative Session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020176"/>
            <a:ext cx="10259280" cy="4837824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it’s your turn!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about a significant (important) memory from your life.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these sentence starters to start you off.  Of course, you can change it up for your own needs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I thought it was going to be a great day, but boy was I in for a surprise.</a:t>
            </a: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That day started off like any other, but it sure didn’t stay that way.</a:t>
            </a: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The time that really changed my life was…</a:t>
            </a: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The way I view the world was changed forever when…</a:t>
            </a: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It should have been a great summer, but…</a:t>
            </a:r>
          </a:p>
          <a:p>
            <a:pPr lvl="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arrow" panose="020B0606020202030204" pitchFamily="34" charset="0"/>
                <a:ea typeface="Times New Roman" panose="02020603050405020304" pitchFamily="18" charset="0"/>
              </a:rPr>
              <a:t>I used to think______, but now I think_________.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None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buClr>
                <a:srgbClr val="B31166"/>
              </a:buClr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DETAILS that go with the memory that is important.</a:t>
            </a:r>
            <a:endParaRPr lang="en-US" sz="2400" dirty="0">
              <a:solidFill>
                <a:schemeClr val="tx1"/>
              </a:solidFill>
              <a:latin typeface="Californian FB" panose="0207040306080B030204" pitchFamily="18" charset="0"/>
            </a:endParaRPr>
          </a:p>
          <a:p>
            <a:pPr lvl="0">
              <a:buClr>
                <a:srgbClr val="B31166"/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979" y="3668649"/>
            <a:ext cx="2227656" cy="2227656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7138633" y="4795674"/>
            <a:ext cx="1927346" cy="145042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03256" y="5167056"/>
            <a:ext cx="1862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 a new draft! Focus on the DETAILS!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155</TotalTime>
  <Words>224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 Narrow</vt:lpstr>
      <vt:lpstr>Bookman Old Style</vt:lpstr>
      <vt:lpstr>Calibri</vt:lpstr>
      <vt:lpstr>Californian FB</vt:lpstr>
      <vt:lpstr>Century Gothic</vt:lpstr>
      <vt:lpstr>Courier New</vt:lpstr>
      <vt:lpstr>Symbol</vt:lpstr>
      <vt:lpstr>Times New Roman</vt:lpstr>
      <vt:lpstr>Wingdings 3</vt:lpstr>
      <vt:lpstr>Ion Boardroom</vt:lpstr>
      <vt:lpstr>Launching Personal Narrative Session 3</vt:lpstr>
      <vt:lpstr>Launching Personal Narrative Session 3</vt:lpstr>
      <vt:lpstr>Launching Personal Narrative Session 3</vt:lpstr>
    </vt:vector>
  </TitlesOfParts>
  <Company>OPSD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Personal Narrative Session 3</dc:title>
  <dc:creator>Lisa Kraiza</dc:creator>
  <cp:lastModifiedBy>Lisa Kraiza</cp:lastModifiedBy>
  <cp:revision>6</cp:revision>
  <dcterms:created xsi:type="dcterms:W3CDTF">2017-09-14T12:17:43Z</dcterms:created>
  <dcterms:modified xsi:type="dcterms:W3CDTF">2017-09-14T14:55:53Z</dcterms:modified>
</cp:coreProperties>
</file>